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5E4D63D-DBFF-444A-876C-947B13AEA442}">
  <a:tblStyle styleId="{45E4D63D-DBFF-444A-876C-947B13AEA44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0730E02-7263-4A79-AE6B-B3702066251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206a9a5fce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2206a9a5fce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1ad97148d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1ad97148d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{45E4D63D-DBFF-444A-876C-947B13AEA442}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person who specializes in the study of the past; they often research, analyze, interpret, and write about historical events, people and societies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“A historian can never claim to have the last word on anything as he is limited by his sources and further so by his viewpoint.”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Ambeth Ocampo,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Meaning and History: The Rizal Lectures,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2001.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2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Historian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2" type="body"/>
          </p:nvPr>
        </p:nvSpPr>
        <p:spPr>
          <a:xfrm>
            <a:off x="3541400" y="1054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1050350" y="512750"/>
            <a:ext cx="7170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92" name="Google Shape;92;p14"/>
          <p:cNvGraphicFramePr/>
          <p:nvPr/>
        </p:nvGraphicFramePr>
        <p:xfrm>
          <a:off x="570900" y="1094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{60730E02-7263-4A79-AE6B-B37020662517}</a:tableStyleId>
              </a:tblPr>
              <a:tblGrid>
                <a:gridCol w="1144500"/>
                <a:gridCol w="3285975"/>
                <a:gridCol w="37991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Historians aim to preserve historical interpretations as they were written in the past.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Historians use qualitative and quantitative data in their research.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It is acceptable for historians to rely on assumptions when interpreting gaps in the historical record.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Historians debate </a:t>
                      </a: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interpretations</a:t>
                      </a: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 of evidence.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Historians rewrite history as new evidence emerges.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Historians attempt to understand events, developments, and processes within the context of the time they are examining.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